
<file path=[Content_Types].xml><?xml version="1.0" encoding="utf-8"?>
<Types xmlns="http://schemas.openxmlformats.org/package/2006/content-types">
  <Default Extension="mp3" ContentType="audio/m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58" r:id="rId2"/>
    <p:sldId id="468" r:id="rId3"/>
    <p:sldId id="466" r:id="rId4"/>
    <p:sldId id="452" r:id="rId5"/>
    <p:sldId id="460" r:id="rId6"/>
    <p:sldId id="462" r:id="rId7"/>
    <p:sldId id="461" r:id="rId8"/>
    <p:sldId id="463" r:id="rId9"/>
    <p:sldId id="464" r:id="rId10"/>
    <p:sldId id="465" r:id="rId11"/>
    <p:sldId id="470" r:id="rId12"/>
    <p:sldId id="471" r:id="rId13"/>
    <p:sldId id="469" r:id="rId14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935" userDrawn="1">
          <p15:clr>
            <a:srgbClr val="A4A3A4"/>
          </p15:clr>
        </p15:guide>
        <p15:guide id="3" orient="horz" pos="3838" userDrawn="1">
          <p15:clr>
            <a:srgbClr val="A4A3A4"/>
          </p15:clr>
        </p15:guide>
        <p15:guide id="4" orient="horz" pos="212" userDrawn="1">
          <p15:clr>
            <a:srgbClr val="A4A3A4"/>
          </p15:clr>
        </p15:guide>
        <p15:guide id="5" orient="horz" pos="1050" userDrawn="1">
          <p15:clr>
            <a:srgbClr val="A4A3A4"/>
          </p15:clr>
        </p15:guide>
        <p15:guide id="6" pos="3839" userDrawn="1">
          <p15:clr>
            <a:srgbClr val="A4A3A4"/>
          </p15:clr>
        </p15:guide>
        <p15:guide id="7" pos="663" userDrawn="1">
          <p15:clr>
            <a:srgbClr val="A4A3A4"/>
          </p15:clr>
        </p15:guide>
        <p15:guide id="8" pos="710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BB"/>
    <a:srgbClr val="F96E58"/>
    <a:srgbClr val="F6F5EE"/>
    <a:srgbClr val="FDEADA"/>
    <a:srgbClr val="DCE6F2"/>
    <a:srgbClr val="DCEEF4"/>
    <a:srgbClr val="FBF7EE"/>
    <a:srgbClr val="FF6600"/>
    <a:srgbClr val="F6EEB4"/>
    <a:srgbClr val="0B50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4" autoAdjust="0"/>
    <p:restoredTop sz="95687" autoAdjust="0"/>
  </p:normalViewPr>
  <p:slideViewPr>
    <p:cSldViewPr showGuides="1">
      <p:cViewPr varScale="1">
        <p:scale>
          <a:sx n="80" d="100"/>
          <a:sy n="80" d="100"/>
        </p:scale>
        <p:origin x="730" y="72"/>
      </p:cViewPr>
      <p:guideLst>
        <p:guide orient="horz" pos="2160"/>
        <p:guide orient="horz" pos="935"/>
        <p:guide orient="horz" pos="3838"/>
        <p:guide orient="horz" pos="212"/>
        <p:guide orient="horz" pos="1050"/>
        <p:guide pos="3839"/>
        <p:guide pos="663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50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E2A5DF1-8774-4230-8730-5D0B065E59F9}" type="datetime1">
              <a:rPr lang="ko-KR" altLang="en-US" smtClean="0">
                <a:solidFill>
                  <a:schemeClr val="tx2"/>
                </a:solidFill>
                <a:latin typeface="+mj-ea"/>
                <a:ea typeface="+mj-ea"/>
              </a:rPr>
              <a:t>2024-04-12</a:t>
            </a:fld>
            <a:endParaRPr lang="ko-KR" altLang="en-US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D77566-CD65-4859-9FA1-43956DC85B8C}" type="slidenum">
              <a:rPr lang="en-US" altLang="ko-KR">
                <a:solidFill>
                  <a:schemeClr val="tx2"/>
                </a:solidFill>
                <a:latin typeface="+mj-ea"/>
                <a:ea typeface="+mj-ea"/>
              </a:rPr>
              <a:t>‹#›</a:t>
            </a:fld>
            <a:endParaRPr lang="ko-KR" altLang="en-US"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3>
</file>

<file path=ppt/media/media10.mp3>
</file>

<file path=ppt/media/media11.mp3>
</file>

<file path=ppt/media/media12.m4a>
</file>

<file path=ppt/media/media13.m4a>
</file>

<file path=ppt/media/media14.m4a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4a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4a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38.mp3>
</file>

<file path=ppt/media/media39.mp3>
</file>

<file path=ppt/media/media4.m4a>
</file>

<file path=ppt/media/media40.mp3>
</file>

<file path=ppt/media/media41.mp3>
</file>

<file path=ppt/media/media42.mp3>
</file>

<file path=ppt/media/media43.mp3>
</file>

<file path=ppt/media/media44.mp3>
</file>

<file path=ppt/media/media45.mp3>
</file>

<file path=ppt/media/media46.mp3>
</file>

<file path=ppt/media/media47.mp3>
</file>

<file path=ppt/media/media48.mp3>
</file>

<file path=ppt/media/media49.mp3>
</file>

<file path=ppt/media/media5.mp3>
</file>

<file path=ppt/media/media50.mp3>
</file>

<file path=ppt/media/media51.mp3>
</file>

<file path=ppt/media/media52.mp3>
</file>

<file path=ppt/media/media53.mp3>
</file>

<file path=ppt/media/media54.mp3>
</file>

<file path=ppt/media/media55.mp3>
</file>

<file path=ppt/media/media56.mp3>
</file>

<file path=ppt/media/media57.mp3>
</file>

<file path=ppt/media/media58.mp3>
</file>

<file path=ppt/media/media59.mp3>
</file>

<file path=ppt/media/media6.mp3>
</file>

<file path=ppt/media/media60.mp3>
</file>

<file path=ppt/media/media61.mp3>
</file>

<file path=ppt/media/media62.mp3>
</file>

<file path=ppt/media/media63.mp3>
</file>

<file path=ppt/media/media64.mp3>
</file>

<file path=ppt/media/media65.mp3>
</file>

<file path=ppt/media/media66.mp3>
</file>

<file path=ppt/media/media67.mp3>
</file>

<file path=ppt/media/media68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FA927124-DA71-41D2-A8E7-C2E326F08932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B8796F01-7154-41E0-B48B-A6921757531A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200" rtl="0" eaLnBrk="1" latinLnBrk="0" hangingPunct="1">
      <a:defRPr sz="1600" kern="1200">
        <a:solidFill>
          <a:schemeClr val="tx2"/>
        </a:solidFill>
        <a:latin typeface="+mj-ea"/>
        <a:ea typeface="+mj-ea"/>
        <a:cs typeface="+mn-cs"/>
      </a:defRPr>
    </a:lvl1pPr>
    <a:lvl2pPr marL="609600" algn="l" defTabSz="1219200" rtl="0" eaLnBrk="1" latinLnBrk="0" hangingPunct="1">
      <a:defRPr sz="1600" kern="1200">
        <a:solidFill>
          <a:schemeClr val="tx2"/>
        </a:solidFill>
        <a:latin typeface="+mj-ea"/>
        <a:ea typeface="+mj-ea"/>
        <a:cs typeface="+mn-cs"/>
      </a:defRPr>
    </a:lvl2pPr>
    <a:lvl3pPr marL="1219200" algn="l" defTabSz="1219200" rtl="0" eaLnBrk="1" latinLnBrk="0" hangingPunct="1">
      <a:defRPr sz="1600" kern="1200">
        <a:solidFill>
          <a:schemeClr val="tx2"/>
        </a:solidFill>
        <a:latin typeface="+mj-ea"/>
        <a:ea typeface="+mj-ea"/>
        <a:cs typeface="+mn-cs"/>
      </a:defRPr>
    </a:lvl3pPr>
    <a:lvl4pPr marL="1828165" algn="l" defTabSz="1219200" rtl="0" eaLnBrk="1" latinLnBrk="0" hangingPunct="1">
      <a:defRPr sz="1600" kern="1200">
        <a:solidFill>
          <a:schemeClr val="tx2"/>
        </a:solidFill>
        <a:latin typeface="+mj-ea"/>
        <a:ea typeface="+mj-ea"/>
        <a:cs typeface="+mn-cs"/>
      </a:defRPr>
    </a:lvl4pPr>
    <a:lvl5pPr marL="2437765" algn="l" defTabSz="1219200" rtl="0" eaLnBrk="1" latinLnBrk="0" hangingPunct="1">
      <a:defRPr sz="1600" kern="1200">
        <a:solidFill>
          <a:schemeClr val="tx2"/>
        </a:solidFill>
        <a:latin typeface="+mj-ea"/>
        <a:ea typeface="+mj-ea"/>
        <a:cs typeface="+mn-cs"/>
      </a:defRPr>
    </a:lvl5pPr>
    <a:lvl6pPr marL="30473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en-US" altLang="ko-KR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15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61E98-A88D-4EDD-9B7B-150DA82C7887}" type="datetime1">
              <a:rPr lang="ko-KR" altLang="en-US" smtClean="0"/>
              <a:t>2024-04-12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바닥글 추가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7DED6-D4C7-42EE-AB49-D2E39E64FDE4}" type="slidenum">
              <a:rPr lang="en-US" altLang="ko-KR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13" Type="http://schemas.openxmlformats.org/officeDocument/2006/relationships/slideLayout" Target="../slideLayouts/slideLayout2.xml"/><Relationship Id="rId3" Type="http://schemas.microsoft.com/office/2007/relationships/media" Target="../media/media2.mp3"/><Relationship Id="rId7" Type="http://schemas.microsoft.com/office/2007/relationships/media" Target="../media/media4.m4a"/><Relationship Id="rId12" Type="http://schemas.openxmlformats.org/officeDocument/2006/relationships/audio" Target="../media/media6.mp3"/><Relationship Id="rId17" Type="http://schemas.openxmlformats.org/officeDocument/2006/relationships/image" Target="../media/image4.png"/><Relationship Id="rId2" Type="http://schemas.openxmlformats.org/officeDocument/2006/relationships/audio" Target="../media/media1.mp3"/><Relationship Id="rId16" Type="http://schemas.openxmlformats.org/officeDocument/2006/relationships/image" Target="../media/image3.png"/><Relationship Id="rId1" Type="http://schemas.microsoft.com/office/2007/relationships/media" Target="../media/media1.mp3"/><Relationship Id="rId6" Type="http://schemas.openxmlformats.org/officeDocument/2006/relationships/audio" Target="../media/media3.m4a"/><Relationship Id="rId11" Type="http://schemas.microsoft.com/office/2007/relationships/media" Target="../media/media6.mp3"/><Relationship Id="rId5" Type="http://schemas.microsoft.com/office/2007/relationships/media" Target="../media/media3.m4a"/><Relationship Id="rId15" Type="http://schemas.openxmlformats.org/officeDocument/2006/relationships/image" Target="../media/image2.png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50.mp3"/><Relationship Id="rId13" Type="http://schemas.openxmlformats.org/officeDocument/2006/relationships/slideLayout" Target="../slideLayouts/slideLayout2.xml"/><Relationship Id="rId3" Type="http://schemas.microsoft.com/office/2007/relationships/media" Target="../media/media48.mp3"/><Relationship Id="rId7" Type="http://schemas.microsoft.com/office/2007/relationships/media" Target="../media/media50.mp3"/><Relationship Id="rId12" Type="http://schemas.openxmlformats.org/officeDocument/2006/relationships/audio" Target="../media/media52.mp3"/><Relationship Id="rId2" Type="http://schemas.openxmlformats.org/officeDocument/2006/relationships/audio" Target="../media/media47.mp3"/><Relationship Id="rId1" Type="http://schemas.microsoft.com/office/2007/relationships/media" Target="../media/media47.mp3"/><Relationship Id="rId6" Type="http://schemas.openxmlformats.org/officeDocument/2006/relationships/audio" Target="../media/media49.mp3"/><Relationship Id="rId11" Type="http://schemas.microsoft.com/office/2007/relationships/media" Target="../media/media52.mp3"/><Relationship Id="rId5" Type="http://schemas.microsoft.com/office/2007/relationships/media" Target="../media/media49.mp3"/><Relationship Id="rId15" Type="http://schemas.openxmlformats.org/officeDocument/2006/relationships/image" Target="../media/image2.png"/><Relationship Id="rId10" Type="http://schemas.openxmlformats.org/officeDocument/2006/relationships/audio" Target="../media/media51.mp3"/><Relationship Id="rId4" Type="http://schemas.openxmlformats.org/officeDocument/2006/relationships/audio" Target="../media/media48.mp3"/><Relationship Id="rId9" Type="http://schemas.microsoft.com/office/2007/relationships/media" Target="../media/media51.mp3"/><Relationship Id="rId1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56.mp3"/><Relationship Id="rId13" Type="http://schemas.openxmlformats.org/officeDocument/2006/relationships/image" Target="../media/image2.png"/><Relationship Id="rId3" Type="http://schemas.microsoft.com/office/2007/relationships/media" Target="../media/media54.mp3"/><Relationship Id="rId7" Type="http://schemas.microsoft.com/office/2007/relationships/media" Target="../media/media56.mp3"/><Relationship Id="rId12" Type="http://schemas.openxmlformats.org/officeDocument/2006/relationships/image" Target="../media/image1.png"/><Relationship Id="rId2" Type="http://schemas.openxmlformats.org/officeDocument/2006/relationships/audio" Target="../media/media53.mp3"/><Relationship Id="rId1" Type="http://schemas.microsoft.com/office/2007/relationships/media" Target="../media/media53.mp3"/><Relationship Id="rId6" Type="http://schemas.openxmlformats.org/officeDocument/2006/relationships/audio" Target="../media/media55.mp3"/><Relationship Id="rId11" Type="http://schemas.openxmlformats.org/officeDocument/2006/relationships/slideLayout" Target="../slideLayouts/slideLayout2.xml"/><Relationship Id="rId5" Type="http://schemas.microsoft.com/office/2007/relationships/media" Target="../media/media55.mp3"/><Relationship Id="rId10" Type="http://schemas.openxmlformats.org/officeDocument/2006/relationships/audio" Target="../media/media57.mp3"/><Relationship Id="rId4" Type="http://schemas.openxmlformats.org/officeDocument/2006/relationships/audio" Target="../media/media54.mp3"/><Relationship Id="rId9" Type="http://schemas.microsoft.com/office/2007/relationships/media" Target="../media/media57.mp3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61.mp3"/><Relationship Id="rId13" Type="http://schemas.openxmlformats.org/officeDocument/2006/relationships/image" Target="../media/image2.png"/><Relationship Id="rId3" Type="http://schemas.microsoft.com/office/2007/relationships/media" Target="../media/media59.mp3"/><Relationship Id="rId7" Type="http://schemas.microsoft.com/office/2007/relationships/media" Target="../media/media61.mp3"/><Relationship Id="rId12" Type="http://schemas.openxmlformats.org/officeDocument/2006/relationships/image" Target="../media/image1.png"/><Relationship Id="rId2" Type="http://schemas.openxmlformats.org/officeDocument/2006/relationships/audio" Target="../media/media58.mp3"/><Relationship Id="rId1" Type="http://schemas.microsoft.com/office/2007/relationships/media" Target="../media/media58.mp3"/><Relationship Id="rId6" Type="http://schemas.openxmlformats.org/officeDocument/2006/relationships/audio" Target="../media/media60.mp3"/><Relationship Id="rId11" Type="http://schemas.openxmlformats.org/officeDocument/2006/relationships/slideLayout" Target="../slideLayouts/slideLayout2.xml"/><Relationship Id="rId5" Type="http://schemas.microsoft.com/office/2007/relationships/media" Target="../media/media60.mp3"/><Relationship Id="rId10" Type="http://schemas.openxmlformats.org/officeDocument/2006/relationships/audio" Target="../media/media62.mp3"/><Relationship Id="rId4" Type="http://schemas.openxmlformats.org/officeDocument/2006/relationships/audio" Target="../media/media59.mp3"/><Relationship Id="rId9" Type="http://schemas.microsoft.com/office/2007/relationships/media" Target="../media/media62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66.mp3"/><Relationship Id="rId13" Type="http://schemas.openxmlformats.org/officeDocument/2006/relationships/slideLayout" Target="../slideLayouts/slideLayout2.xml"/><Relationship Id="rId3" Type="http://schemas.microsoft.com/office/2007/relationships/media" Target="../media/media64.mp3"/><Relationship Id="rId7" Type="http://schemas.microsoft.com/office/2007/relationships/media" Target="../media/media66.mp3"/><Relationship Id="rId12" Type="http://schemas.openxmlformats.org/officeDocument/2006/relationships/audio" Target="../media/media68.mp3"/><Relationship Id="rId2" Type="http://schemas.openxmlformats.org/officeDocument/2006/relationships/audio" Target="../media/media63.mp3"/><Relationship Id="rId1" Type="http://schemas.microsoft.com/office/2007/relationships/media" Target="../media/media63.mp3"/><Relationship Id="rId6" Type="http://schemas.openxmlformats.org/officeDocument/2006/relationships/audio" Target="../media/media65.mp3"/><Relationship Id="rId11" Type="http://schemas.microsoft.com/office/2007/relationships/media" Target="../media/media68.mp3"/><Relationship Id="rId5" Type="http://schemas.microsoft.com/office/2007/relationships/media" Target="../media/media65.mp3"/><Relationship Id="rId15" Type="http://schemas.openxmlformats.org/officeDocument/2006/relationships/image" Target="../media/image2.png"/><Relationship Id="rId10" Type="http://schemas.openxmlformats.org/officeDocument/2006/relationships/audio" Target="../media/media67.mp3"/><Relationship Id="rId4" Type="http://schemas.openxmlformats.org/officeDocument/2006/relationships/audio" Target="../media/media64.mp3"/><Relationship Id="rId9" Type="http://schemas.microsoft.com/office/2007/relationships/media" Target="../media/media67.mp3"/><Relationship Id="rId1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mp3"/><Relationship Id="rId13" Type="http://schemas.openxmlformats.org/officeDocument/2006/relationships/slideLayout" Target="../slideLayouts/slideLayout2.xml"/><Relationship Id="rId3" Type="http://schemas.microsoft.com/office/2007/relationships/media" Target="../media/media8.mp3"/><Relationship Id="rId7" Type="http://schemas.microsoft.com/office/2007/relationships/media" Target="../media/media10.mp3"/><Relationship Id="rId12" Type="http://schemas.openxmlformats.org/officeDocument/2006/relationships/audio" Target="../media/media4.m4a"/><Relationship Id="rId17" Type="http://schemas.openxmlformats.org/officeDocument/2006/relationships/image" Target="../media/image3.png"/><Relationship Id="rId2" Type="http://schemas.openxmlformats.org/officeDocument/2006/relationships/audio" Target="../media/media7.mp3"/><Relationship Id="rId16" Type="http://schemas.openxmlformats.org/officeDocument/2006/relationships/image" Target="../media/image2.png"/><Relationship Id="rId1" Type="http://schemas.microsoft.com/office/2007/relationships/media" Target="../media/media7.mp3"/><Relationship Id="rId6" Type="http://schemas.openxmlformats.org/officeDocument/2006/relationships/audio" Target="../media/media9.mp3"/><Relationship Id="rId11" Type="http://schemas.microsoft.com/office/2007/relationships/media" Target="../media/media4.m4a"/><Relationship Id="rId5" Type="http://schemas.microsoft.com/office/2007/relationships/media" Target="../media/media9.mp3"/><Relationship Id="rId15" Type="http://schemas.openxmlformats.org/officeDocument/2006/relationships/image" Target="../media/image4.png"/><Relationship Id="rId10" Type="http://schemas.openxmlformats.org/officeDocument/2006/relationships/audio" Target="../media/media11.mp3"/><Relationship Id="rId4" Type="http://schemas.openxmlformats.org/officeDocument/2006/relationships/audio" Target="../media/media8.mp3"/><Relationship Id="rId9" Type="http://schemas.microsoft.com/office/2007/relationships/media" Target="../media/media11.mp3"/><Relationship Id="rId1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4.m4a"/><Relationship Id="rId13" Type="http://schemas.openxmlformats.org/officeDocument/2006/relationships/slideLayout" Target="../slideLayouts/slideLayout2.xml"/><Relationship Id="rId3" Type="http://schemas.microsoft.com/office/2007/relationships/media" Target="../media/media3.m4a"/><Relationship Id="rId7" Type="http://schemas.microsoft.com/office/2007/relationships/media" Target="../media/media14.m4a"/><Relationship Id="rId12" Type="http://schemas.openxmlformats.org/officeDocument/2006/relationships/audio" Target="../media/media16.mp3"/><Relationship Id="rId2" Type="http://schemas.openxmlformats.org/officeDocument/2006/relationships/audio" Target="../media/media12.m4a"/><Relationship Id="rId16" Type="http://schemas.openxmlformats.org/officeDocument/2006/relationships/image" Target="../media/image2.png"/><Relationship Id="rId1" Type="http://schemas.microsoft.com/office/2007/relationships/media" Target="../media/media12.m4a"/><Relationship Id="rId6" Type="http://schemas.openxmlformats.org/officeDocument/2006/relationships/audio" Target="../media/media13.m4a"/><Relationship Id="rId11" Type="http://schemas.microsoft.com/office/2007/relationships/media" Target="../media/media16.mp3"/><Relationship Id="rId5" Type="http://schemas.microsoft.com/office/2007/relationships/media" Target="../media/media13.m4a"/><Relationship Id="rId15" Type="http://schemas.openxmlformats.org/officeDocument/2006/relationships/image" Target="../media/image3.png"/><Relationship Id="rId10" Type="http://schemas.openxmlformats.org/officeDocument/2006/relationships/audio" Target="../media/media15.mp3"/><Relationship Id="rId4" Type="http://schemas.openxmlformats.org/officeDocument/2006/relationships/audio" Target="../media/media3.m4a"/><Relationship Id="rId9" Type="http://schemas.microsoft.com/office/2007/relationships/media" Target="../media/media15.mp3"/><Relationship Id="rId1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.mp3"/><Relationship Id="rId13" Type="http://schemas.openxmlformats.org/officeDocument/2006/relationships/image" Target="../media/image2.png"/><Relationship Id="rId3" Type="http://schemas.microsoft.com/office/2007/relationships/media" Target="../media/media18.mp3"/><Relationship Id="rId7" Type="http://schemas.microsoft.com/office/2007/relationships/media" Target="../media/media20.mp3"/><Relationship Id="rId12" Type="http://schemas.openxmlformats.org/officeDocument/2006/relationships/image" Target="../media/image1.png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audio" Target="../media/media19.mp3"/><Relationship Id="rId11" Type="http://schemas.openxmlformats.org/officeDocument/2006/relationships/slideLayout" Target="../slideLayouts/slideLayout2.xml"/><Relationship Id="rId5" Type="http://schemas.microsoft.com/office/2007/relationships/media" Target="../media/media19.mp3"/><Relationship Id="rId10" Type="http://schemas.openxmlformats.org/officeDocument/2006/relationships/audio" Target="../media/media21.mp3"/><Relationship Id="rId4" Type="http://schemas.openxmlformats.org/officeDocument/2006/relationships/audio" Target="../media/media18.mp3"/><Relationship Id="rId9" Type="http://schemas.microsoft.com/office/2007/relationships/media" Target="../media/media21.mp3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24.mp3"/><Relationship Id="rId13" Type="http://schemas.openxmlformats.org/officeDocument/2006/relationships/slideLayout" Target="../slideLayouts/slideLayout2.xml"/><Relationship Id="rId3" Type="http://schemas.microsoft.com/office/2007/relationships/media" Target="../media/media22.mp3"/><Relationship Id="rId7" Type="http://schemas.microsoft.com/office/2007/relationships/media" Target="../media/media24.mp3"/><Relationship Id="rId12" Type="http://schemas.openxmlformats.org/officeDocument/2006/relationships/audio" Target="../media/media26.mp3"/><Relationship Id="rId2" Type="http://schemas.openxmlformats.org/officeDocument/2006/relationships/audio" Target="../media/media16.mp3"/><Relationship Id="rId16" Type="http://schemas.openxmlformats.org/officeDocument/2006/relationships/image" Target="../media/image2.png"/><Relationship Id="rId1" Type="http://schemas.microsoft.com/office/2007/relationships/media" Target="../media/media16.mp3"/><Relationship Id="rId6" Type="http://schemas.openxmlformats.org/officeDocument/2006/relationships/audio" Target="../media/media23.m4a"/><Relationship Id="rId11" Type="http://schemas.microsoft.com/office/2007/relationships/media" Target="../media/media26.mp3"/><Relationship Id="rId5" Type="http://schemas.microsoft.com/office/2007/relationships/media" Target="../media/media23.m4a"/><Relationship Id="rId15" Type="http://schemas.openxmlformats.org/officeDocument/2006/relationships/image" Target="../media/image1.png"/><Relationship Id="rId10" Type="http://schemas.openxmlformats.org/officeDocument/2006/relationships/audio" Target="../media/media25.mp3"/><Relationship Id="rId4" Type="http://schemas.openxmlformats.org/officeDocument/2006/relationships/audio" Target="../media/media22.mp3"/><Relationship Id="rId9" Type="http://schemas.microsoft.com/office/2007/relationships/media" Target="../media/media25.mp3"/><Relationship Id="rId1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30.mp3"/><Relationship Id="rId13" Type="http://schemas.openxmlformats.org/officeDocument/2006/relationships/image" Target="../media/image2.png"/><Relationship Id="rId3" Type="http://schemas.microsoft.com/office/2007/relationships/media" Target="../media/media28.mp3"/><Relationship Id="rId7" Type="http://schemas.microsoft.com/office/2007/relationships/media" Target="../media/media30.mp3"/><Relationship Id="rId12" Type="http://schemas.openxmlformats.org/officeDocument/2006/relationships/image" Target="../media/image1.png"/><Relationship Id="rId2" Type="http://schemas.openxmlformats.org/officeDocument/2006/relationships/audio" Target="../media/media27.mp3"/><Relationship Id="rId1" Type="http://schemas.microsoft.com/office/2007/relationships/media" Target="../media/media27.mp3"/><Relationship Id="rId6" Type="http://schemas.openxmlformats.org/officeDocument/2006/relationships/audio" Target="../media/media29.mp3"/><Relationship Id="rId11" Type="http://schemas.openxmlformats.org/officeDocument/2006/relationships/slideLayout" Target="../slideLayouts/slideLayout2.xml"/><Relationship Id="rId5" Type="http://schemas.microsoft.com/office/2007/relationships/media" Target="../media/media29.mp3"/><Relationship Id="rId10" Type="http://schemas.openxmlformats.org/officeDocument/2006/relationships/audio" Target="../media/media31.mp3"/><Relationship Id="rId4" Type="http://schemas.openxmlformats.org/officeDocument/2006/relationships/audio" Target="../media/media28.mp3"/><Relationship Id="rId9" Type="http://schemas.microsoft.com/office/2007/relationships/media" Target="../media/media31.mp3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35.mp3"/><Relationship Id="rId13" Type="http://schemas.openxmlformats.org/officeDocument/2006/relationships/image" Target="../media/image2.png"/><Relationship Id="rId3" Type="http://schemas.microsoft.com/office/2007/relationships/media" Target="../media/media33.mp3"/><Relationship Id="rId7" Type="http://schemas.microsoft.com/office/2007/relationships/media" Target="../media/media35.mp3"/><Relationship Id="rId12" Type="http://schemas.openxmlformats.org/officeDocument/2006/relationships/image" Target="../media/image1.png"/><Relationship Id="rId2" Type="http://schemas.openxmlformats.org/officeDocument/2006/relationships/audio" Target="../media/media32.mp3"/><Relationship Id="rId1" Type="http://schemas.microsoft.com/office/2007/relationships/media" Target="../media/media32.mp3"/><Relationship Id="rId6" Type="http://schemas.openxmlformats.org/officeDocument/2006/relationships/audio" Target="../media/media34.mp3"/><Relationship Id="rId11" Type="http://schemas.openxmlformats.org/officeDocument/2006/relationships/slideLayout" Target="../slideLayouts/slideLayout2.xml"/><Relationship Id="rId5" Type="http://schemas.microsoft.com/office/2007/relationships/media" Target="../media/media34.mp3"/><Relationship Id="rId10" Type="http://schemas.openxmlformats.org/officeDocument/2006/relationships/audio" Target="../media/media36.mp3"/><Relationship Id="rId4" Type="http://schemas.openxmlformats.org/officeDocument/2006/relationships/audio" Target="../media/media33.mp3"/><Relationship Id="rId9" Type="http://schemas.microsoft.com/office/2007/relationships/media" Target="../media/media36.mp3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0.mp3"/><Relationship Id="rId13" Type="http://schemas.openxmlformats.org/officeDocument/2006/relationships/image" Target="../media/image2.png"/><Relationship Id="rId3" Type="http://schemas.microsoft.com/office/2007/relationships/media" Target="../media/media38.mp3"/><Relationship Id="rId7" Type="http://schemas.microsoft.com/office/2007/relationships/media" Target="../media/media40.mp3"/><Relationship Id="rId12" Type="http://schemas.openxmlformats.org/officeDocument/2006/relationships/image" Target="../media/image1.png"/><Relationship Id="rId2" Type="http://schemas.openxmlformats.org/officeDocument/2006/relationships/audio" Target="../media/media37.mp3"/><Relationship Id="rId1" Type="http://schemas.microsoft.com/office/2007/relationships/media" Target="../media/media37.mp3"/><Relationship Id="rId6" Type="http://schemas.openxmlformats.org/officeDocument/2006/relationships/audio" Target="../media/media39.mp3"/><Relationship Id="rId11" Type="http://schemas.openxmlformats.org/officeDocument/2006/relationships/slideLayout" Target="../slideLayouts/slideLayout2.xml"/><Relationship Id="rId5" Type="http://schemas.microsoft.com/office/2007/relationships/media" Target="../media/media39.mp3"/><Relationship Id="rId10" Type="http://schemas.openxmlformats.org/officeDocument/2006/relationships/audio" Target="../media/media41.mp3"/><Relationship Id="rId4" Type="http://schemas.openxmlformats.org/officeDocument/2006/relationships/audio" Target="../media/media38.mp3"/><Relationship Id="rId9" Type="http://schemas.microsoft.com/office/2007/relationships/media" Target="../media/media41.mp3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5.mp3"/><Relationship Id="rId13" Type="http://schemas.openxmlformats.org/officeDocument/2006/relationships/image" Target="../media/image2.png"/><Relationship Id="rId3" Type="http://schemas.microsoft.com/office/2007/relationships/media" Target="../media/media43.mp3"/><Relationship Id="rId7" Type="http://schemas.microsoft.com/office/2007/relationships/media" Target="../media/media45.mp3"/><Relationship Id="rId12" Type="http://schemas.openxmlformats.org/officeDocument/2006/relationships/image" Target="../media/image1.png"/><Relationship Id="rId2" Type="http://schemas.openxmlformats.org/officeDocument/2006/relationships/audio" Target="../media/media42.mp3"/><Relationship Id="rId1" Type="http://schemas.microsoft.com/office/2007/relationships/media" Target="../media/media42.mp3"/><Relationship Id="rId6" Type="http://schemas.openxmlformats.org/officeDocument/2006/relationships/audio" Target="../media/media44.mp3"/><Relationship Id="rId11" Type="http://schemas.openxmlformats.org/officeDocument/2006/relationships/slideLayout" Target="../slideLayouts/slideLayout2.xml"/><Relationship Id="rId5" Type="http://schemas.microsoft.com/office/2007/relationships/media" Target="../media/media44.mp3"/><Relationship Id="rId10" Type="http://schemas.openxmlformats.org/officeDocument/2006/relationships/audio" Target="../media/media46.mp3"/><Relationship Id="rId4" Type="http://schemas.openxmlformats.org/officeDocument/2006/relationships/audio" Target="../media/media43.mp3"/><Relationship Id="rId9" Type="http://schemas.microsoft.com/office/2007/relationships/media" Target="../media/media46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144311" y="-221522"/>
            <a:ext cx="70920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F96E58"/>
                </a:solidFill>
                <a:latin typeface="Gowun Batang" pitchFamily="2" charset="-127"/>
                <a:ea typeface="Gowun Batang" pitchFamily="2" charset="-127"/>
              </a:rPr>
              <a:t>NGHE VÀ TRẢ LỜI CÂU HỎI</a:t>
            </a:r>
            <a:endParaRPr lang="en-US" altLang="ko-KR" sz="4000" b="1" dirty="0">
              <a:solidFill>
                <a:srgbClr val="F96E58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03618" y="1484784"/>
            <a:ext cx="4988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511356" y="3200254"/>
            <a:ext cx="516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3.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790156" y="1484784"/>
            <a:ext cx="429797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어제 몇 시부터 몇 시까지 일했어요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58194" y="3150536"/>
            <a:ext cx="42931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오늘 아침에 몇 시부터 출근했어요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7" name="%EC%96%B4%EC%A0%9C%20%EB%AA%87%20%EC%8B%9C%EB%B6%80%ED%84%B0%20%EB%AA%87%20%EC%8B%9C%EA%B9%8C%EC%A7%80%20%EC%9D%BC%ED%96%88%EC%96%B4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71314" y="1475227"/>
            <a:ext cx="450000" cy="450000"/>
          </a:xfrm>
          <a:prstGeom prst="rect">
            <a:avLst/>
          </a:prstGeom>
        </p:spPr>
      </p:pic>
      <p:pic>
        <p:nvPicPr>
          <p:cNvPr id="10" name="%EC%98%A4%EB%8A%98%20%EC%95%84%EC%B9%A8%EC%97%90%20%EB%AA%87%20%EC%8B%9C%EB%B6%80%ED%84%B0%20%EC%B6%9C%EA%B7%BC%ED%96%88%EC%96%B4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71314" y="3154952"/>
            <a:ext cx="450000" cy="45000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2961717" y="2435369"/>
            <a:ext cx="19442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ko-KR" sz="22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Hôm kia</a:t>
            </a:r>
            <a:endParaRPr lang="en-US" altLang="ko-KR" sz="22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025589" y="4028763"/>
            <a:ext cx="19442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ko-KR" sz="22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Hôm kia</a:t>
            </a:r>
            <a:endParaRPr lang="en-US" altLang="ko-KR" sz="22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9" name="TextBox 4"/>
          <p:cNvSpPr txBox="1"/>
          <p:nvPr/>
        </p:nvSpPr>
        <p:spPr>
          <a:xfrm>
            <a:off x="2509101" y="2343432"/>
            <a:ext cx="516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2.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0" name="TextBox 5"/>
          <p:cNvSpPr txBox="1"/>
          <p:nvPr/>
        </p:nvSpPr>
        <p:spPr>
          <a:xfrm>
            <a:off x="2510743" y="401293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2" name="TextBox 7"/>
          <p:cNvSpPr txBox="1"/>
          <p:nvPr/>
        </p:nvSpPr>
        <p:spPr>
          <a:xfrm>
            <a:off x="3830611" y="2340945"/>
            <a:ext cx="274193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주말에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회사에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sp>
        <p:nvSpPr>
          <p:cNvPr id="43" name="TextBox 10"/>
          <p:cNvSpPr txBox="1"/>
          <p:nvPr/>
        </p:nvSpPr>
        <p:spPr>
          <a:xfrm>
            <a:off x="3853563" y="3943880"/>
            <a:ext cx="337820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2024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년생은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무슨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띠예요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0" name="2024년생은 무슨 띠예요 (mp3cut.net)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148664" y="3936826"/>
            <a:ext cx="495300" cy="495300"/>
          </a:xfrm>
          <a:prstGeom prst="rect">
            <a:avLst/>
          </a:prstGeom>
        </p:spPr>
      </p:pic>
      <p:pic>
        <p:nvPicPr>
          <p:cNvPr id="52" name="주말에 회사에 가요 (mp3cut.net)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138383" y="2279019"/>
            <a:ext cx="495300" cy="4953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489991" y="4869636"/>
            <a:ext cx="5092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5.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5" name="몇 시에 잠을 자요 0.7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216182" y="4842517"/>
            <a:ext cx="406400" cy="406400"/>
          </a:xfrm>
          <a:prstGeom prst="rect">
            <a:avLst/>
          </a:prstGeom>
        </p:spPr>
      </p:pic>
      <p:sp>
        <p:nvSpPr>
          <p:cNvPr id="56" name="Rectangle 55"/>
          <p:cNvSpPr/>
          <p:nvPr/>
        </p:nvSpPr>
        <p:spPr>
          <a:xfrm>
            <a:off x="3853563" y="4785911"/>
            <a:ext cx="254889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몇 시에 잠을 자요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  <a:cs typeface="Gowun Batang" pitchFamily="2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517056" y="5674554"/>
            <a:ext cx="516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861127" y="5600937"/>
            <a:ext cx="365837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언제부터 이 회사에 다녔어요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9" name="%EC%96%B8%EC%A0%9C%EB%B6%80%ED%84%B0%20%EC%9D%B4%20%ED%9A%8C%EC%82%AC%EC%97%90%20%EB%8B%A4%EB%85%94%EC%96%B4%EC%9A%94%20-[AudioTrimmer.com].m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216182" y="5622157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3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>
                <p:cTn id="19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  <p:bldLst>
      <p:bldP spid="2" grpId="0"/>
      <p:bldP spid="37" grpId="0"/>
      <p:bldP spid="39" grpId="1"/>
      <p:bldP spid="40" grpId="1"/>
      <p:bldP spid="42" grpId="1"/>
      <p:bldP spid="42" grpId="2"/>
      <p:bldP spid="43" grpId="1"/>
      <p:bldP spid="43" grpId="2"/>
      <p:bldP spid="56" grpId="0"/>
      <p:bldP spid="5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75873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11821" y="355163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8108" y="3551638"/>
            <a:ext cx="5508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보라색 코트가 정말 예뻐요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그런데 좀 짧아요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%EB%B3%B4%EB%9D%BC%EC%83%89%20%EC%BD%94%ED%8A%B8%EA%B0%80%20%EC%A0%95%EB%A7%90%20%EC%98%88%EB%BB%90%EC%9A%94%20%EA%B7%B8%EB%9F%B0%EB%8D%B0%20%EC%A2%8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812372" y="3532525"/>
            <a:ext cx="450000" cy="450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305947" y="1879422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358108" y="1877831"/>
            <a:ext cx="43123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여기에서 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225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번 버스로 갈아타세요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5" name="%EC%97%AC%EA%B8%B0%EC%97%90%EC%84%9C%20225%EB%B2%88%20%EB%B2%84%EC%8A%A4%EB%A1%9C%20%EA%B0%88%EC%95%84%ED%83%80%EC%84%B8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812372" y="1836420"/>
            <a:ext cx="450000" cy="45000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305947" y="273969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58108" y="2708920"/>
            <a:ext cx="46762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감자튀김 두 개하고 콜라 한 병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8" name="Cho%20t%C3%B4i%202%20khoai%20t%C3%A2y%20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790510" y="2652685"/>
            <a:ext cx="487118" cy="487118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318577" y="4403649"/>
            <a:ext cx="428210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99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199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49996" y="5268014"/>
            <a:ext cx="428210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99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199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88172" y="4424138"/>
            <a:ext cx="3309660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직장생활이 많이 힘들어요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26802" y="5274009"/>
            <a:ext cx="2825679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일이 많아요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힘들어요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0" name="%EC%9D%BC%EC%9D%B4%20%EB%A7%8E%EC%95%84%EC%9A%94%20%ED%9E%98%EB%93%A4%EC%96%B4%EC%9A%94%20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887952" y="5258459"/>
            <a:ext cx="449883" cy="449883"/>
          </a:xfrm>
          <a:prstGeom prst="rect">
            <a:avLst/>
          </a:prstGeom>
        </p:spPr>
      </p:pic>
      <p:pic>
        <p:nvPicPr>
          <p:cNvPr id="52" name="Cu%E1%BB%99c%20s%E1%BB%91ng%20c%C3%B4ng%20s%E1%BB%9F%20c%C3%B3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851194" y="4405030"/>
            <a:ext cx="449883" cy="449883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349996" y="6079020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427082" y="6085017"/>
            <a:ext cx="4447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드라마를 봤어요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정말 재미있었어요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6" name="%EB%93%9C%EB%9D%BC%EB%A7%88%EB%A5%BC%20%EB%B4%A4%EC%96%B4%EC%9A%94%20%EC%A0%95%EB%A7%90%20%EC%9E%AC%EB%AF%B8%EC%9E%88%EC%97%88%EC%96%B4%EC%9A%94%20-[AudioTrimmer.com].m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898919" y="6059907"/>
            <a:ext cx="450000" cy="450000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44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  <p:bldLst>
      <p:bldP spid="8" grpId="0"/>
      <p:bldP spid="34" grpId="0"/>
      <p:bldP spid="36" grpId="1"/>
      <p:bldP spid="37" grpId="1"/>
      <p:bldP spid="37" grpId="2"/>
      <p:bldP spid="42" grpId="0"/>
      <p:bldP spid="43" grpId="0"/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3284" y="261474"/>
            <a:ext cx="1433070" cy="49933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9721" y="1137087"/>
            <a:ext cx="7585357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797" indent="-342797">
              <a:buFont typeface="Wingdings" panose="05000000000000000000" pitchFamily="2" charset="2"/>
              <a:buChar char="v"/>
            </a:pP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199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22245" y="2029450"/>
            <a:ext cx="410583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22245" y="2955714"/>
            <a:ext cx="428210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99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199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28118" y="3863614"/>
            <a:ext cx="428210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199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199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74134" y="3863614"/>
            <a:ext cx="3381776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요즘 하노이는 많이 추워요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4132" y="2924944"/>
            <a:ext cx="4665447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저는 요즘 </a:t>
            </a:r>
            <a:r>
              <a:rPr lang="ko-KR" altLang="en-US" sz="2199" b="1" dirty="0" err="1">
                <a:latin typeface="Gowun Batang" pitchFamily="2" charset="-127"/>
                <a:ea typeface="Gowun Batang" pitchFamily="2" charset="-127"/>
              </a:rPr>
              <a:t>바빠요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회사에 일이 많아요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74132" y="2027860"/>
            <a:ext cx="2649394" cy="430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99" b="1" dirty="0">
                <a:latin typeface="Gowun Batang" pitchFamily="2" charset="-127"/>
                <a:ea typeface="Gowun Batang" pitchFamily="2" charset="-127"/>
              </a:rPr>
              <a:t>직장생활이 즐거워요</a:t>
            </a:r>
            <a:r>
              <a:rPr lang="en-US" altLang="ko-KR" sz="2199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199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485" y="2120086"/>
            <a:ext cx="184683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799" dirty="0"/>
          </a:p>
        </p:txBody>
      </p:sp>
      <p:pic>
        <p:nvPicPr>
          <p:cNvPr id="14" name="%EC%A7%81%EC%9E%A5%EC%83%9D%ED%99%9C%EC%9D%B4%20%EC%A6%90%EA%B1%B0%EC%9B%8C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47651" y="2008751"/>
            <a:ext cx="449883" cy="449883"/>
          </a:xfrm>
          <a:prstGeom prst="rect">
            <a:avLst/>
          </a:prstGeom>
        </p:spPr>
      </p:pic>
      <p:pic>
        <p:nvPicPr>
          <p:cNvPr id="15" name="%EC%9A%94%EC%A6%98%20%ED%95%98%EB%85%B8%EC%9D%B4%EB%8A%94%20%EB%A7%8E%EC%9D%B4%20%EC%B6%94%EC%9B%8C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47651" y="3844505"/>
            <a:ext cx="449883" cy="449883"/>
          </a:xfrm>
          <a:prstGeom prst="rect">
            <a:avLst/>
          </a:prstGeom>
        </p:spPr>
      </p:pic>
      <p:pic>
        <p:nvPicPr>
          <p:cNvPr id="17" name="D%E1%BA%A1o%20n%C3%A0y%20t%C3%B4i%20b%E1%BA%ADn%20%E1%BB%9E%20c%C3%B4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45779" y="2925718"/>
            <a:ext cx="449883" cy="44988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-627634" y="1106074"/>
            <a:ext cx="184683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799" dirty="0"/>
          </a:p>
        </p:txBody>
      </p:sp>
      <p:sp>
        <p:nvSpPr>
          <p:cNvPr id="34" name="TextBox 33"/>
          <p:cNvSpPr txBox="1"/>
          <p:nvPr/>
        </p:nvSpPr>
        <p:spPr>
          <a:xfrm>
            <a:off x="2517832" y="4838170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10619" y="5722504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590759" y="4807392"/>
            <a:ext cx="28921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이 운동화가 딱 맞아요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587705" y="5728501"/>
            <a:ext cx="46506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손님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초록색 목도리가 정말 어울려요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8" name="%EC%86%90%EB%8B%98%20%EC%B4%88%EB%A1%9D%EC%83%89%20%EB%AA%A9%EB%8F%84%EB%A6%AC%EA%B0%80%20%EC%A0%95%EB%A7%90%20%EC%96%B4%EC%9A%B8%EB%A0%A4%EC%9A%94%20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31470" y="5661888"/>
            <a:ext cx="450000" cy="450000"/>
          </a:xfrm>
          <a:prstGeom prst="rect">
            <a:avLst/>
          </a:prstGeom>
        </p:spPr>
      </p:pic>
      <p:pic>
        <p:nvPicPr>
          <p:cNvPr id="39" name="%C4%90%C3%B4i%20gi%C3%A0y%20th%E1%BB%83%20thao%20n%C3%A0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031470" y="4788279"/>
            <a:ext cx="450000" cy="450000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4993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8" grpId="0"/>
      <p:bldP spid="9" grpId="0"/>
      <p:bldP spid="10" grpId="0"/>
      <p:bldP spid="36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75873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3571" y="2119826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17519" y="3942942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46090" y="571656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80200" y="3942942"/>
            <a:ext cx="42659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눈이 많이 내려요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 건강 조심하세요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35732" y="2118235"/>
            <a:ext cx="43428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오늘 하노이 날씨는 춥고 비가 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3176" y="5722563"/>
            <a:ext cx="35573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하늘이 맑아요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비도 안 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4" name="%EC%98%A4%EB%8A%98%20%ED%95%98%EB%85%B8%EC%9D%B4%20%EB%82%A0%EC%94%A8%EB%8A%94%20%EC%B6%A5%EA%B3%A0%20%EB%B9%84%EA%B0%80%20%EC%99%80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789996" y="2099122"/>
            <a:ext cx="450000" cy="450000"/>
          </a:xfrm>
          <a:prstGeom prst="rect">
            <a:avLst/>
          </a:prstGeom>
        </p:spPr>
      </p:pic>
      <p:pic>
        <p:nvPicPr>
          <p:cNvPr id="16" name="%EB%88%88%EC%9D%B4%20%EB%A7%8E%EC%9D%B4%20%EB%82%B4%EB%A0%A4%EC%9A%94%20%EA%B1%B4%EA%B0%95%20%EC%A1%B0%EC%8B%AC%ED%95%98%EC%84%B8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34464" y="3933385"/>
            <a:ext cx="450000" cy="450000"/>
          </a:xfrm>
          <a:prstGeom prst="rect">
            <a:avLst/>
          </a:prstGeom>
        </p:spPr>
      </p:pic>
      <p:pic>
        <p:nvPicPr>
          <p:cNvPr id="19" name="%ED%95%98%EB%8A%98%EC%9D%B4%20%EB%A7%91%EC%95%84%EC%9A%94%20%EB%B9%84%EB%8F%84%20%EC%95%88%20%EC%99%80%EC%9A%94%20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62485" y="5691438"/>
            <a:ext cx="450000" cy="45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307623" y="478902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436729" y="4767245"/>
            <a:ext cx="30348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티셔츠는 어디에 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7" name="%C3%A1o%20ph%C3%B4ng%20th%C3%AC%20%E1%BB%9F%20%C4%91%C3%A2u%20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77440" y="4778910"/>
            <a:ext cx="450000" cy="450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2307623" y="300884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59784" y="2978068"/>
            <a:ext cx="51603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사고가 날 수 있으니까 문에 기대지 마세요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0" name="C%C3%B3%20th%E1%BB%83%20x%E1%BA%A3y%20ra%20tai%20n%E1%BA%A1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12970" y="2968511"/>
            <a:ext cx="450000" cy="450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677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8" grpId="0"/>
      <p:bldP spid="10" grpId="0"/>
      <p:bldP spid="12" grpId="0"/>
      <p:bldP spid="35" grpId="0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75873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64411" y="1959236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70285" y="3580221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85955" y="5213721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7446" y="3580221"/>
            <a:ext cx="34227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저 초록색 바지가 얼마예요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7446" y="1957645"/>
            <a:ext cx="29610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좀 비싸요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깎아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33915" y="5219718"/>
            <a:ext cx="23342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무슨 색 찾으세요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2" name="%EC%A2%80%20%EB%B9%84%EC%8B%B8%EC%9A%94%20%EA%B9%8E%EC%95%84%20%EC%A3%BC%EC%84%B8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70836" y="1934397"/>
            <a:ext cx="450000" cy="450000"/>
          </a:xfrm>
          <a:prstGeom prst="rect">
            <a:avLst/>
          </a:prstGeom>
        </p:spPr>
      </p:pic>
      <p:pic>
        <p:nvPicPr>
          <p:cNvPr id="23" name="%EC%A0%80%20%EC%B4%88%EB%A1%9D%EC%83%89%20%EB%B0%94%EC%A7%80%EA%B0%80%20%EC%96%BC%EB%A7%88%EC%98%88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70836" y="3561108"/>
            <a:ext cx="450000" cy="450000"/>
          </a:xfrm>
          <a:prstGeom prst="rect">
            <a:avLst/>
          </a:prstGeom>
        </p:spPr>
      </p:pic>
      <p:pic>
        <p:nvPicPr>
          <p:cNvPr id="25" name="%EB%AC%B4%EC%8A%A8%20%EC%83%89%20%EC%B0%BE%EC%9C%BC%EC%84%B8%EC%9A%94%20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506806" y="5153105"/>
            <a:ext cx="450000" cy="45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964411" y="2775561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84574" y="439972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87446" y="2744783"/>
            <a:ext cx="28600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오늘 눈이 오지 않아요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328375" y="4368949"/>
            <a:ext cx="26645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비가 안 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더워요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7" name="H%C3%B4m%20nay%20kh%C3%B4ng%20c%C3%B3%20tuy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66380" y="2744783"/>
            <a:ext cx="450000" cy="450000"/>
          </a:xfrm>
          <a:prstGeom prst="rect">
            <a:avLst/>
          </a:prstGeom>
        </p:spPr>
      </p:pic>
      <p:pic>
        <p:nvPicPr>
          <p:cNvPr id="38" name="H%C3%B4m%20nay%20kh%C3%B4ng%20m%C6%B0a%20Tr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93704" y="4359392"/>
            <a:ext cx="450000" cy="45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959893" y="600891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277054" y="6008916"/>
            <a:ext cx="592181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주말에 </a:t>
            </a:r>
            <a:r>
              <a:rPr lang="ko-KR" altLang="en-US" sz="2200" b="1" dirty="0" err="1">
                <a:latin typeface="Gowun Batang" pitchFamily="2" charset="-127"/>
                <a:ea typeface="Gowun Batang" pitchFamily="2" charset="-127"/>
              </a:rPr>
              <a:t>넷플릭스를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 봤어요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그리고 게임을 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2" name="%EC%A3%BC%EB%A7%90%EC%97%90%20%EB%84%B7%ED%94%8C%EB%A6%AD%EC%8A%A4%EB%A5%BC%20%EB%B4%A4%EC%96%B4%EC%9A%94%20%EA%B7%B8%EB%A6%AC%EA%B3%A0%20%EA%B2%8C%EC%9E%84-[AudioTrimmer.com].m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86672" y="5999359"/>
            <a:ext cx="450000" cy="4500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348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8" grpId="0"/>
      <p:bldP spid="10" grpId="0"/>
      <p:bldP spid="12" grpId="0"/>
      <p:bldP spid="35" grpId="0"/>
      <p:bldP spid="36" grpId="0"/>
      <p:bldP spid="4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82402" y="1462526"/>
            <a:ext cx="49276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1. 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496830" y="2303263"/>
            <a:ext cx="5092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 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502536" y="3164218"/>
            <a:ext cx="5092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3.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495318" y="3993919"/>
            <a:ext cx="5092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4.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몇 시에 출퇴근해요 0.7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200476" y="3151062"/>
            <a:ext cx="406400" cy="406400"/>
          </a:xfrm>
          <a:prstGeom prst="rect">
            <a:avLst/>
          </a:prstGeom>
        </p:spPr>
      </p:pic>
      <p:pic>
        <p:nvPicPr>
          <p:cNvPr id="6" name="보통 몇 시에 어디에서 저녁을 먹어요 0.7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80441" y="3984637"/>
            <a:ext cx="406400" cy="406400"/>
          </a:xfrm>
          <a:prstGeom prst="rect">
            <a:avLst/>
          </a:prstGeom>
        </p:spPr>
      </p:pic>
      <p:pic>
        <p:nvPicPr>
          <p:cNvPr id="7" name="보통 몇 시에 일어나요 0.7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64705" y="1456236"/>
            <a:ext cx="406400" cy="406400"/>
          </a:xfrm>
          <a:prstGeom prst="rect">
            <a:avLst/>
          </a:prstGeom>
        </p:spPr>
      </p:pic>
      <p:pic>
        <p:nvPicPr>
          <p:cNvPr id="8" name="저녁에 보통 무엇을 합니까 0.7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86701" y="2296973"/>
            <a:ext cx="406400" cy="4064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588163" y="3150576"/>
            <a:ext cx="274193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몇 시에 출퇴근해요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  <a:cs typeface="Gowun Batang" pitchFamily="2" charset="-12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82244" y="3972889"/>
            <a:ext cx="495681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보통 몇 시에 어디에서 저녁을 먹어요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  <a:cs typeface="Gowun Batang" pitchFamily="2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582244" y="2318652"/>
            <a:ext cx="366649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저녁에 보통 무엇을 합니까</a:t>
            </a:r>
            <a:r>
              <a:rPr lang="en-US" altLang="ko-KR" sz="2200" b="1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?</a:t>
            </a:r>
            <a:endParaRPr lang="ko-KR" altLang="en-US" sz="2200" b="1">
              <a:latin typeface="Gowun Batang" pitchFamily="2" charset="-127"/>
              <a:ea typeface="Gowun Batang" pitchFamily="2" charset="-127"/>
              <a:cs typeface="Gowun Batang" pitchFamily="2" charset="-127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556539" y="1493304"/>
            <a:ext cx="310769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보통 몇 시에 일어나요</a:t>
            </a:r>
            <a:r>
              <a:rPr lang="en-US" altLang="ko-KR" sz="2200" b="1">
                <a:latin typeface="Gowun Batang" pitchFamily="2" charset="-127"/>
                <a:ea typeface="Gowun Batang" pitchFamily="2" charset="-127"/>
                <a:cs typeface="Gowun Batang" pitchFamily="2" charset="-127"/>
              </a:rPr>
              <a:t>?</a:t>
            </a:r>
            <a:endParaRPr lang="ko-KR" altLang="en-US" sz="2200" b="1">
              <a:latin typeface="Gowun Batang" pitchFamily="2" charset="-127"/>
              <a:ea typeface="Gowun Batang" pitchFamily="2" charset="-127"/>
              <a:cs typeface="Gowun Batang" pitchFamily="2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494012" y="4849163"/>
            <a:ext cx="516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5.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29563" y="4854874"/>
            <a:ext cx="573586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어제 몇 시부터 몇 시까지 한국어를 공부했어요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pic>
        <p:nvPicPr>
          <p:cNvPr id="39" name="%EC%96%B4%EC%A0%9C%20%EB%AA%87%20%EC%8B%9C%EB%B6%80%ED%84%B0%20%EB%AA%87%20%EC%8B%9C%EA%B9%8C%EC%A7%80%20%ED%95%9C%EA%B5%AD%EC%96%B4%EB%A5%BC%20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157335" y="4814074"/>
            <a:ext cx="450000" cy="450000"/>
          </a:xfrm>
          <a:prstGeom prst="rect">
            <a:avLst/>
          </a:prstGeom>
        </p:spPr>
      </p:pic>
      <p:sp>
        <p:nvSpPr>
          <p:cNvPr id="43" name="TextBox 4"/>
          <p:cNvSpPr txBox="1"/>
          <p:nvPr/>
        </p:nvSpPr>
        <p:spPr>
          <a:xfrm>
            <a:off x="2494012" y="572047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0" name="TextBox 7"/>
          <p:cNvSpPr txBox="1"/>
          <p:nvPr/>
        </p:nvSpPr>
        <p:spPr>
          <a:xfrm>
            <a:off x="4529563" y="5685306"/>
            <a:ext cx="274193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주말에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회사에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pic>
        <p:nvPicPr>
          <p:cNvPr id="52" name="주말에 회사에 가요 (mp3cut.net)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185395" y="5619901"/>
            <a:ext cx="495300" cy="495300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144311" y="-221522"/>
            <a:ext cx="70920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F96E58"/>
                </a:solidFill>
                <a:latin typeface="Gowun Batang" pitchFamily="2" charset="-127"/>
                <a:ea typeface="Gowun Batang" pitchFamily="2" charset="-127"/>
              </a:rPr>
              <a:t>NGHE VÀ TRẢ LỜI CÂU HỎI</a:t>
            </a:r>
            <a:endParaRPr lang="en-US" altLang="ko-KR" sz="4000" b="1" dirty="0">
              <a:solidFill>
                <a:srgbClr val="F96E58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81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>
                <p:cTn id="28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  <p:bldLst>
      <p:bldP spid="10" grpId="0"/>
      <p:bldP spid="12" grpId="0"/>
      <p:bldP spid="13" grpId="0"/>
      <p:bldP spid="16" grpId="0"/>
      <p:bldP spid="38" grpId="0"/>
      <p:bldP spid="43" grpId="1"/>
      <p:bldP spid="50" grpId="1"/>
      <p:bldP spid="50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3664469" y="4128104"/>
            <a:ext cx="19442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ko-KR" sz="22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Hôm kia</a:t>
            </a:r>
            <a:endParaRPr lang="en-US" altLang="ko-KR" sz="22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TextBox 2"/>
          <p:cNvSpPr txBox="1"/>
          <p:nvPr/>
        </p:nvSpPr>
        <p:spPr>
          <a:xfrm>
            <a:off x="3181719" y="1393092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TextBox 3"/>
          <p:cNvSpPr txBox="1"/>
          <p:nvPr/>
        </p:nvSpPr>
        <p:spPr>
          <a:xfrm>
            <a:off x="3181719" y="231959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TextBox 5"/>
          <p:cNvSpPr txBox="1"/>
          <p:nvPr/>
        </p:nvSpPr>
        <p:spPr>
          <a:xfrm>
            <a:off x="3187267" y="402687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TextBox 6"/>
          <p:cNvSpPr txBox="1"/>
          <p:nvPr/>
        </p:nvSpPr>
        <p:spPr>
          <a:xfrm>
            <a:off x="3180054" y="4911210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TextBox 8"/>
          <p:cNvSpPr txBox="1"/>
          <p:nvPr/>
        </p:nvSpPr>
        <p:spPr>
          <a:xfrm>
            <a:off x="4438228" y="2300360"/>
            <a:ext cx="330073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내일이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무슨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요일이에요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TextBox 9"/>
          <p:cNvSpPr txBox="1"/>
          <p:nvPr/>
        </p:nvSpPr>
        <p:spPr>
          <a:xfrm>
            <a:off x="4438228" y="1403042"/>
            <a:ext cx="23761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생일이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언제예요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sp>
        <p:nvSpPr>
          <p:cNvPr id="32" name="TextBox 10"/>
          <p:cNvSpPr txBox="1"/>
          <p:nvPr/>
        </p:nvSpPr>
        <p:spPr>
          <a:xfrm>
            <a:off x="4468392" y="4027868"/>
            <a:ext cx="337820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2024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년생은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무슨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띠예요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TextBox 11"/>
          <p:cNvSpPr txBox="1"/>
          <p:nvPr/>
        </p:nvSpPr>
        <p:spPr>
          <a:xfrm>
            <a:off x="4465338" y="4948977"/>
            <a:ext cx="459105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무슨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요일에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한국어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수업이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</a:p>
        </p:txBody>
      </p:sp>
      <p:pic>
        <p:nvPicPr>
          <p:cNvPr id="34" name="내일이 무슨 요일이에요 (mp3cut.net)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824909" y="2274604"/>
            <a:ext cx="495300" cy="495300"/>
          </a:xfrm>
          <a:prstGeom prst="rect">
            <a:avLst/>
          </a:prstGeom>
        </p:spPr>
      </p:pic>
      <p:pic>
        <p:nvPicPr>
          <p:cNvPr id="35" name="2024년생은 무슨 띠예요 (mp3cut.net)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813580" y="4023632"/>
            <a:ext cx="495300" cy="495300"/>
          </a:xfrm>
          <a:prstGeom prst="rect">
            <a:avLst/>
          </a:prstGeom>
        </p:spPr>
      </p:pic>
      <p:pic>
        <p:nvPicPr>
          <p:cNvPr id="36" name="무슨 요일에 한국어 수업이 있어요 (mp3cut.net)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813580" y="4931682"/>
            <a:ext cx="495300" cy="495300"/>
          </a:xfrm>
          <a:prstGeom prst="rect">
            <a:avLst/>
          </a:prstGeom>
        </p:spPr>
      </p:pic>
      <p:pic>
        <p:nvPicPr>
          <p:cNvPr id="37" name="생일이 언제예요 (mp3cut.net)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811574" y="1344329"/>
            <a:ext cx="495300" cy="4953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3182165" y="3163618"/>
            <a:ext cx="516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3.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438228" y="3163618"/>
            <a:ext cx="389401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집에서 회사까지 얼마나 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2" name="%EC%A7%91%EC%97%90%EC%84%9C%20%ED%9A%8C%EC%82%AC%EA%B9%8C%EC%A7%80%20%EC%96%BC%EB%A7%88%EB%82%98%20%EA%B1%B8%EB%A0%A4%EC%9A%94%20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819386" y="3144505"/>
            <a:ext cx="450000" cy="4500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3166260" y="580642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465338" y="5800192"/>
            <a:ext cx="25506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회사에 어떻게 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2" name="%ED%9A%8C%EC%82%AC%EC%97%90%20%EC%96%B4%EB%96%BB%EA%B2%8C%20%EA%B0%80%EC%9A%94%20-[AudioTrimmer.com].m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857485" y="5748790"/>
            <a:ext cx="450000" cy="4500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144311" y="-221522"/>
            <a:ext cx="70920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F96E58"/>
                </a:solidFill>
                <a:latin typeface="Gowun Batang" pitchFamily="2" charset="-127"/>
                <a:ea typeface="Gowun Batang" pitchFamily="2" charset="-127"/>
              </a:rPr>
              <a:t>NGHE VÀ TRẢ LỜI CÂU HỎI</a:t>
            </a:r>
            <a:endParaRPr lang="en-US" altLang="ko-KR" sz="4000" b="1" dirty="0">
              <a:solidFill>
                <a:srgbClr val="F96E58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259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23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>
                <p:cTn id="24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>
                <p:cTn id="25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>
                <p:cTn id="26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  <p:bldLst>
      <p:bldP spid="22" grpId="1"/>
      <p:bldP spid="25" grpId="1"/>
      <p:bldP spid="27" grpId="1"/>
      <p:bldP spid="28" grpId="1"/>
      <p:bldP spid="30" grpId="1"/>
      <p:bldP spid="30" grpId="2"/>
      <p:bldP spid="31" grpId="1"/>
      <p:bldP spid="31" grpId="2"/>
      <p:bldP spid="32" grpId="1"/>
      <p:bldP spid="32" grpId="2"/>
      <p:bldP spid="33" grpId="1"/>
      <p:bldP spid="33" grpId="2"/>
      <p:bldP spid="40" grpId="0"/>
      <p:bldP spid="43" grpId="1"/>
      <p:bldP spid="50" grpId="1"/>
      <p:bldP spid="50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18189" y="1136489"/>
            <a:ext cx="81804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altLang="ko-KR" sz="2200" b="1" dirty="0">
                <a:latin typeface="Gowun Batang" pitchFamily="2" charset="-127"/>
                <a:ea typeface="Gowun Batang" pitchFamily="2" charset="-127"/>
              </a:rPr>
              <a:t>Hãy n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ghe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59473" y="571738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936559" y="5651629"/>
            <a:ext cx="528381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고기를 안 좋아해요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채소 김밥 하나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9" name="%EA%B3%A0%EA%B8%B0%EB%A5%BC%20%EC%95%88%20%EC%A2%8B%EC%95%84%ED%95%B4%EC%9A%94%20%EC%B1%84%EC%86%8C%20%EA%B9%80%EB%B0%A5%20%ED%95%98%EB%82%98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80494" y="5657725"/>
            <a:ext cx="450000" cy="450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1894278" y="379499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40565" y="3794998"/>
            <a:ext cx="45448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사진을 찍지 마세요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규칙을 지키세요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0" name="%EC%82%AC%EC%A7%84%EC%9D%84%20%EC%B0%8D%EC%A7%80%20%EB%A7%88%EC%84%B8%EC%9A%94%20%EA%B7%9C%EC%B9%99%EC%9D%84%20%EC%A7%80%ED%82%A4%EC%84%B8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406582" y="3775885"/>
            <a:ext cx="450000" cy="450000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1873468" y="474807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46395" y="4717299"/>
            <a:ext cx="42995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우리 모두 회사 규칙을 잘 지킵시다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5" name="T%E1%BA%A5t%20c%E1%BA%A3%20ch%C3%BAng%20ta%20h%C3%A3y%20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86028" y="4711417"/>
            <a:ext cx="450000" cy="450000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1894234" y="1945342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894234" y="287184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946395" y="2841069"/>
            <a:ext cx="51635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회색 모자가 너무 작아요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그래서 불편해요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946395" y="1943751"/>
            <a:ext cx="36054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분홍색 원피스는 집에 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60" name="%EB%B6%84%ED%99%8D%EC%83%89%20%EC%9B%90%ED%94%BC%EC%8A%A4%EB%8A%94%20%EC%A7%91%EC%97%90%20%EC%9E%88%EC%96%B4%EC%9A%94%20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400659" y="1920503"/>
            <a:ext cx="450000" cy="450000"/>
          </a:xfrm>
          <a:prstGeom prst="rect">
            <a:avLst/>
          </a:prstGeom>
        </p:spPr>
      </p:pic>
      <p:pic>
        <p:nvPicPr>
          <p:cNvPr id="61" name="Chi%E1%BA%BFc%20m%C5%A9%20m%C3%A0u%20x%C3%A1m%20qu%C3%A1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400659" y="2818631"/>
            <a:ext cx="450000" cy="45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  <p:bldLst>
      <p:bldP spid="34" grpId="1"/>
      <p:bldP spid="36" grpId="1"/>
      <p:bldP spid="38" grpId="1"/>
      <p:bldP spid="38" grpId="2"/>
      <p:bldP spid="43" grpId="0"/>
      <p:bldP spid="54" grpId="0"/>
      <p:bldP spid="58" grpId="0"/>
      <p:bldP spid="5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81804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altLang="ko-KR" sz="2200" b="1" dirty="0">
                <a:latin typeface="Gowun Batang" pitchFamily="2" charset="-127"/>
                <a:ea typeface="Gowun Batang" pitchFamily="2" charset="-127"/>
              </a:rPr>
              <a:t>Hãy n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ghe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2518" y="1920439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7921" y="277273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30242" y="3603613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03322" y="4442784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03322" y="522345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82324" y="3603613"/>
            <a:ext cx="25506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회사에 어떻게 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95877" y="2780743"/>
            <a:ext cx="24849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시장에 버스로 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82044" y="4412006"/>
            <a:ext cx="57695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택시로 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10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분쯤 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자전거로 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30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분쯤 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3974" y="5227112"/>
            <a:ext cx="69060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우리 집은 회사에서 가까워요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오토바이로 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10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분쯤 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1" name="%ED%9A%8C%EC%82%AC%EC%97%90%20%EC%96%B4%EB%96%BB%EA%B2%8C%20%EA%B0%80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74809" y="3594056"/>
            <a:ext cx="450000" cy="450000"/>
          </a:xfrm>
          <a:prstGeom prst="rect">
            <a:avLst/>
          </a:prstGeom>
        </p:spPr>
      </p:pic>
      <p:pic>
        <p:nvPicPr>
          <p:cNvPr id="22" name="%C4%90i%20b%E1%BA%B1ng%20taxi%20m%E1%BA%A5t%20kho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52200" y="4362870"/>
            <a:ext cx="450000" cy="450000"/>
          </a:xfrm>
          <a:prstGeom prst="rect">
            <a:avLst/>
          </a:prstGeom>
        </p:spPr>
      </p:pic>
      <p:pic>
        <p:nvPicPr>
          <p:cNvPr id="25" name="%EC%9A%B0%EB%A6%AC%20%EC%A7%91%EC%9D%80%20%ED%9A%8C%EC%82%AC%EC%97%90%EC%84%9C%20%EA%B0%80%EA%B9%8C%EC%9B%8C%EC%9A%94%20%EC%98%A4%ED%86%A0%EB%B0%94%EC%9D%B4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41721" y="5207999"/>
            <a:ext cx="450000" cy="450000"/>
          </a:xfrm>
          <a:prstGeom prst="rect">
            <a:avLst/>
          </a:prstGeom>
        </p:spPr>
      </p:pic>
      <p:pic>
        <p:nvPicPr>
          <p:cNvPr id="15" name="T%C3%B4i%20%C4%91i%20ch%E1%BB%A3%20b%E1%BA%B1ng%20xe%20b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79328" y="2779701"/>
            <a:ext cx="446405" cy="44640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795877" y="1955859"/>
            <a:ext cx="55948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어제 정말 피곤했어요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그래서 집에서 쉬었어요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4" name="%EC%96%B4%EC%A0%9C%20%EC%A0%95%EB%A7%90%20%ED%94%BC%EA%B3%A4%ED%96%88%EC%96%B4%EC%9A%94%20%EA%B7%B8%EB%9E%98%EC%84%9C%20%EC%A7%91%EC%97%90%EC%84%9C%20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78720" y="1920200"/>
            <a:ext cx="450000" cy="4500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403322" y="601989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latin typeface="Gowun Batang" pitchFamily="2" charset="-127"/>
                <a:ea typeface="Gowun Batang" pitchFamily="2" charset="-127"/>
              </a:rPr>
              <a:t>6.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63974" y="6005116"/>
            <a:ext cx="34323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지난주에 이 영화를 봤어요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7" name="Tu%E1%BA%A7n%20tr%C6%B0%E1%BB%9Bc%20b%E1%BA%A1n%20%C4%91%C3%A3%20xe-[AudioTrimmer.com].m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55719" y="6017613"/>
            <a:ext cx="450000" cy="450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4752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2" grpId="1"/>
      <p:bldP spid="3" grpId="1"/>
      <p:bldP spid="4" grpId="1"/>
      <p:bldP spid="5" grpId="1"/>
      <p:bldP spid="6" grpId="1"/>
      <p:bldP spid="7" grpId="1"/>
      <p:bldP spid="8" grpId="1"/>
      <p:bldP spid="8" grpId="2"/>
      <p:bldP spid="9" grpId="1"/>
      <p:bldP spid="9" grpId="2"/>
      <p:bldP spid="11" grpId="1"/>
      <p:bldP spid="11" grpId="2"/>
      <p:bldP spid="12" grpId="1"/>
      <p:bldP spid="12" grpId="2"/>
      <p:bldP spid="33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75873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2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4322" y="2031662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44322" y="295816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50196" y="3866303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7109" y="4755922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29896" y="564025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96483" y="3866303"/>
            <a:ext cx="23439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고기 좀 빼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96483" y="2927389"/>
            <a:ext cx="46009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양식을 안 좋아해요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한식을 먹읍시다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96483" y="2030071"/>
            <a:ext cx="56525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채소 김밥을 먹을까요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치즈 김밥을 먹을까요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10036" y="4725144"/>
            <a:ext cx="51700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주말에 스테이크하고 스파게티를 먹읍시다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06982" y="5646253"/>
            <a:ext cx="56268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짜장면을 안 좋아해요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그럼 짬뽕을 먹을까요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6" name="%EA%B3%A0%EA%B8%B0%20%EC%A2%80%20%EB%B9%BC%20%EC%A3%BC%EC%84%B8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68122" y="3856746"/>
            <a:ext cx="450000" cy="450000"/>
          </a:xfrm>
          <a:prstGeom prst="rect">
            <a:avLst/>
          </a:prstGeom>
        </p:spPr>
      </p:pic>
      <p:pic>
        <p:nvPicPr>
          <p:cNvPr id="25" name="%EC%A7%9C%EC%9E%A5%EB%A9%B4%EC%9D%84%20%EC%95%88%20%EC%A2%8B%EC%95%84%ED%95%B4%EC%9A%94%20%EA%B7%B8%EB%9F%BC%20%EC%A7%AC%EB%BD%95%EC%9D%84%20%EB%A8%B9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67992" y="5621143"/>
            <a:ext cx="450000" cy="450000"/>
          </a:xfrm>
          <a:prstGeom prst="rect">
            <a:avLst/>
          </a:prstGeom>
        </p:spPr>
      </p:pic>
      <p:pic>
        <p:nvPicPr>
          <p:cNvPr id="26" name="%EC%B1%84%EC%86%8C%20%EA%B9%80%EB%B0%A5%EC%9D%84%20%EB%A8%B9%EC%9D%84%EA%B9%8C%EC%9A%94%20%EC%B9%98%EC%A6%88%20%EA%B9%80%EB%B0%A5%EC%9D%84%20%EB%A8%B9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67992" y="2013973"/>
            <a:ext cx="450000" cy="450000"/>
          </a:xfrm>
          <a:prstGeom prst="rect">
            <a:avLst/>
          </a:prstGeom>
        </p:spPr>
      </p:pic>
      <p:pic>
        <p:nvPicPr>
          <p:cNvPr id="27" name="T%C3%B4i%20kh%C3%B4ng%20th%C3%ADch%20%C4%83n%20%C4%91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73614" y="2908276"/>
            <a:ext cx="450000" cy="450000"/>
          </a:xfrm>
          <a:prstGeom prst="rect">
            <a:avLst/>
          </a:prstGeom>
        </p:spPr>
      </p:pic>
      <p:pic>
        <p:nvPicPr>
          <p:cNvPr id="29" name="cu%E1%BB%91i%20tu%E1%BA%A7n%20h%C3%A3y%20%C4%83n%20b%C3%ADt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67992" y="4715587"/>
            <a:ext cx="450000" cy="45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439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6736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4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97835" y="2040347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03709" y="387498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0622" y="4764607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49996" y="3874988"/>
            <a:ext cx="53816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우동 한 그릇하고 초밥 세트를 시키겠습니다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49996" y="1997481"/>
            <a:ext cx="30893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간장치킨 한 마리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63549" y="4733829"/>
            <a:ext cx="39629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불고기 햄버거 세트 하나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3" name="%EA%B0%84%EC%9E%A5%EC%B9%98%ED%82%A8%20%ED%95%9C%20%EB%A7%88%EB%A6%AC%20%EC%A3%BC%EC%84%B8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04430" y="1979023"/>
            <a:ext cx="450000" cy="450000"/>
          </a:xfrm>
          <a:prstGeom prst="rect">
            <a:avLst/>
          </a:prstGeom>
        </p:spPr>
      </p:pic>
      <p:pic>
        <p:nvPicPr>
          <p:cNvPr id="15" name="%EC%9A%B0%EB%8F%99%20%ED%95%9C%20%EA%B7%B8%EB%A6%87%ED%95%98%EA%B3%A0%20%EC%B4%88%EB%B0%A5%20%EC%84%B8%ED%8A%B8%EB%A5%BC%20%EC%8B%9C%ED%82%A4%EA%B2%A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04430" y="3841863"/>
            <a:ext cx="450000" cy="450000"/>
          </a:xfrm>
          <a:prstGeom prst="rect">
            <a:avLst/>
          </a:prstGeom>
        </p:spPr>
      </p:pic>
      <p:pic>
        <p:nvPicPr>
          <p:cNvPr id="17" name="Cho%20t%C3%B4i%20m%E1%BB%99t%20set%20hamb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04430" y="4733829"/>
            <a:ext cx="450000" cy="45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311895" y="2949909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97469" y="563199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64056" y="2919131"/>
            <a:ext cx="24849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시장에 버스로 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74555" y="5637995"/>
            <a:ext cx="69060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우리 집은 회사에서 가까워요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오토바이로 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10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분쯤 걸려요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7" name="t%C3%B4i%20%C4%91i%20ch%E1%BB%A3%20b%E1%BA%B1ng%20xe%20b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18320" y="2930796"/>
            <a:ext cx="450000" cy="450000"/>
          </a:xfrm>
          <a:prstGeom prst="rect">
            <a:avLst/>
          </a:prstGeom>
        </p:spPr>
      </p:pic>
      <p:pic>
        <p:nvPicPr>
          <p:cNvPr id="38" name="%EC%9A%B0%EB%A6%AC%20%EC%A7%91%EC%9D%80%20%ED%9A%8C%EC%82%AC%EC%97%90%EC%84%9C%20%EA%B0%80%EA%B9%8C%EC%9B%8C%EC%9A%94%20%EC%98%A4%ED%86%A0%EB%B0%94%EC%9D%B4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18320" y="5622441"/>
            <a:ext cx="450000" cy="45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84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2" grpId="1"/>
      <p:bldP spid="3" grpId="1"/>
      <p:bldP spid="5" grpId="1"/>
      <p:bldP spid="6" grpId="1"/>
      <p:bldP spid="8" grpId="1"/>
      <p:bldP spid="8" grpId="2"/>
      <p:bldP spid="10" grpId="1"/>
      <p:bldP spid="10" grpId="2"/>
      <p:bldP spid="11" grpId="1"/>
      <p:bldP spid="11" grpId="2"/>
      <p:bldP spid="35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2141" y="1136489"/>
            <a:ext cx="8228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tương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ứng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 </a:t>
            </a:r>
            <a:endParaRPr lang="ko-KR" altLang="en-US" sz="24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05947" y="2033681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05947" y="296018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91521" y="5642275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58108" y="2929408"/>
            <a:ext cx="43011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죄송해요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다음에 시간을 </a:t>
            </a:r>
            <a:r>
              <a:rPr lang="ko-KR" altLang="en-US" sz="2200" b="1" dirty="0" err="1">
                <a:latin typeface="Gowun Batang" pitchFamily="2" charset="-127"/>
                <a:ea typeface="Gowun Batang" pitchFamily="2" charset="-127"/>
              </a:rPr>
              <a:t>지킬게요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58108" y="2032090"/>
            <a:ext cx="33682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앞으로는 지각하지 마세요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68607" y="5648272"/>
            <a:ext cx="35942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수업 시간에 게임하지 마세요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4" name="%EC%88%98%EC%97%85%20%EC%8B%9C%EA%B0%84%EC%97%90%20%EA%B2%8C%EC%9E%84%ED%95%98%EC%A7%80%20%EB%A7%88%EC%84%B8%EC%9A%9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24125" y="5623162"/>
            <a:ext cx="450000" cy="450000"/>
          </a:xfrm>
          <a:prstGeom prst="rect">
            <a:avLst/>
          </a:prstGeom>
        </p:spPr>
      </p:pic>
      <p:pic>
        <p:nvPicPr>
          <p:cNvPr id="15" name="%EC%95%9E%EC%9C%BC%EB%A1%9C%EB%8A%94%20%EC%A7%80%EA%B0%81%ED%95%98%EC%A7%80%20%EB%A7%88%EC%84%B8%EC%9A%94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24125" y="1972357"/>
            <a:ext cx="450000" cy="450000"/>
          </a:xfrm>
          <a:prstGeom prst="rect">
            <a:avLst/>
          </a:prstGeom>
        </p:spPr>
      </p:pic>
      <p:pic>
        <p:nvPicPr>
          <p:cNvPr id="21" name="Xin%20l%E1%BB%97i%20L%E1%BA%A7n%20sau%20t%C3%B4i%20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24125" y="2919851"/>
            <a:ext cx="450000" cy="45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316114" y="3811159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303027" y="4700778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62401" y="3811159"/>
            <a:ext cx="25506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회사에 어떻게 가요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7" name="%ED%9A%8C%EC%82%AC%EC%97%90%20%EC%96%B4%EB%96%BB%EA%B2%8C%20%EA%B0%80%EC%9A%94%20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16665" y="3737700"/>
            <a:ext cx="450000" cy="45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3363168" y="4731764"/>
            <a:ext cx="39148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지난주 금요일에 어디에 갔어요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0" name="Th%E1%BB%A9%20s%C3%A1u%20tu%E1%BA%A7n%20tr%C6%B0%E1%BB%9Bc%20b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30807" y="4743429"/>
            <a:ext cx="450000" cy="450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913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9" grpId="0"/>
      <p:bldP spid="10" grpId="0"/>
      <p:bldP spid="12" grpId="0"/>
      <p:bldP spid="35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1764" y="260647"/>
            <a:ext cx="1433443" cy="4994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8189" y="1136489"/>
            <a:ext cx="891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Nghe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nói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sang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Hàn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hoặc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tiếng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400" b="1" dirty="0" err="1">
                <a:latin typeface="Gowun Batang" pitchFamily="2" charset="-127"/>
                <a:ea typeface="Gowun Batang" pitchFamily="2" charset="-127"/>
              </a:rPr>
              <a:t>Việt</a:t>
            </a:r>
            <a:r>
              <a:rPr lang="vi-VN" altLang="ko-KR" sz="2400" b="1" dirty="0">
                <a:latin typeface="Gowun Batang" pitchFamily="2" charset="-127"/>
                <a:ea typeface="Gowun Batang" pitchFamily="2" charset="-127"/>
              </a:rPr>
              <a:t> những câu sau: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ko-KR" altLang="en-US" sz="24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02963" y="1994042"/>
            <a:ext cx="4106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1.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08837" y="3828683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3.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8537" y="5602636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5.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5124" y="3806854"/>
            <a:ext cx="49071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사진을 찍을 수 없으니까 우리 나갈까요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?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55124" y="1992451"/>
            <a:ext cx="42418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음식을 가지고 들어갈 수 없습니다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65623" y="5608633"/>
            <a:ext cx="56989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이곳에는 강아지를 데리고 들어갈 수 있습니다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-512618" y="2119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-965200" y="3721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3" name="%EC%9D%8C%EC%8B%9D%EC%9D%84%20%EA%B0%80%EC%A7%80%EA%B3%A0%20%EB%93%A4%EC%96%B4%EA%B0%88%20%EC%88%98%20%EC%97%86%EC%8A%B5%EB%8B%88%EB%8B%A4%20-[AudioTrimmer.com]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909388" y="1969203"/>
            <a:ext cx="450000" cy="450000"/>
          </a:xfrm>
          <a:prstGeom prst="rect">
            <a:avLst/>
          </a:prstGeom>
        </p:spPr>
      </p:pic>
      <p:pic>
        <p:nvPicPr>
          <p:cNvPr id="14" name="%EC%9D%B4%EA%B3%B3%EC%97%90%EB%8A%94%20%EA%B0%95%EC%95%84%EC%A7%80%EB%A5%BC%20%EB%8D%B0%EB%A6%AC%EA%B3%A0%20%EB%93%A4%EC%96%B4%EA%B0%88%20%EC%88%98%20-[AudioTrimmer.com]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908310" y="5583523"/>
            <a:ext cx="450000" cy="450000"/>
          </a:xfrm>
          <a:prstGeom prst="rect">
            <a:avLst/>
          </a:prstGeom>
        </p:spPr>
      </p:pic>
      <p:pic>
        <p:nvPicPr>
          <p:cNvPr id="15" name="%EC%82%AC%EC%A7%84%EC%9D%84%20%EC%B0%8D%EC%9D%84%20%EC%88%98%20%EC%97%86%EC%9C%BC%EB%8B%88%EA%B9%8C%20%EC%9A%B0%EB%A6%AC%20%EB%82%98%EA%B0%88%EA%B9%8C-[AudioTrimmer.com]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908310" y="3773892"/>
            <a:ext cx="450000" cy="45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395750" y="4718302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4.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68677" y="4687524"/>
            <a:ext cx="66479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3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시까지 일을 </a:t>
            </a:r>
            <a:r>
              <a:rPr lang="ko-KR" altLang="en-US" sz="2200" b="1" dirty="0" err="1">
                <a:latin typeface="Gowun Batang" pitchFamily="2" charset="-127"/>
                <a:ea typeface="Gowun Batang" pitchFamily="2" charset="-127"/>
              </a:rPr>
              <a:t>끝낼게요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그리고 바로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이메일을 </a:t>
            </a:r>
            <a:r>
              <a:rPr lang="ko-KR" altLang="en-US" sz="2200" b="1" dirty="0" err="1">
                <a:latin typeface="Gowun Batang" pitchFamily="2" charset="-127"/>
                <a:ea typeface="Gowun Batang" pitchFamily="2" charset="-127"/>
              </a:rPr>
              <a:t>보낼게요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5" name="T%C3%B4i%20s%E1%BA%BD%20k%E1%BA%BFt%20th%C3%BAc%20c%C3%B4ng-[AudioTrimmer.com].m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92485" y="4668411"/>
            <a:ext cx="450000" cy="45000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1402963" y="2909423"/>
            <a:ext cx="4283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>
                <a:latin typeface="Gowun Batang" pitchFamily="2" charset="-127"/>
                <a:ea typeface="Gowun Batang" pitchFamily="2" charset="-127"/>
              </a:rPr>
              <a:t>2.</a:t>
            </a:r>
            <a:endParaRPr lang="ko-KR" altLang="en-US" sz="2200" b="1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455124" y="2878645"/>
            <a:ext cx="22493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b="1" dirty="0">
                <a:latin typeface="Gowun Batang" pitchFamily="2" charset="-127"/>
                <a:ea typeface="Gowun Batang" pitchFamily="2" charset="-127"/>
              </a:rPr>
              <a:t>회색 모자 주세요</a:t>
            </a:r>
            <a:r>
              <a:rPr lang="en-US" altLang="ko-KR" sz="2200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2200" b="1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8" name="cho%20t%C3%B4i%20m%C5%A9%20m%C3%A0u%20x%C3%A1m-[AudioTrimmer.com].mp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909388" y="2871876"/>
            <a:ext cx="450000" cy="45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110711" y="-190562"/>
            <a:ext cx="39421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4000" b="1" dirty="0" smtClean="0">
                <a:solidFill>
                  <a:srgbClr val="0097BB"/>
                </a:solidFill>
                <a:latin typeface="Gowun Batang" pitchFamily="2" charset="-127"/>
                <a:ea typeface="Gowun Batang" pitchFamily="2" charset="-127"/>
              </a:rPr>
              <a:t>NGHE VÀ DỊCH</a:t>
            </a:r>
            <a:endParaRPr lang="en-US" altLang="ko-KR" sz="4000" b="1" dirty="0">
              <a:solidFill>
                <a:srgbClr val="0097BB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131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8" grpId="0"/>
      <p:bldP spid="10" grpId="0"/>
      <p:bldP spid="12" grpId="0"/>
      <p:bldP spid="34" grpId="0"/>
      <p:bldP spid="3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745</Words>
  <Application>Microsoft Office PowerPoint</Application>
  <PresentationFormat>Custom</PresentationFormat>
  <Paragraphs>169</Paragraphs>
  <Slides>13</Slides>
  <Notes>1</Notes>
  <HiddenSlides>0</HiddenSlides>
  <MMClips>71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Gowun Batang</vt:lpstr>
      <vt:lpstr>맑은 고딕</vt:lpstr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환영합니다!</dc:title>
  <dc:creator>SAMSUNG</dc:creator>
  <cp:lastModifiedBy>Le Phuong Dung</cp:lastModifiedBy>
  <cp:revision>1466</cp:revision>
  <cp:lastPrinted>2023-04-13T10:11:00Z</cp:lastPrinted>
  <dcterms:created xsi:type="dcterms:W3CDTF">2021-05-13T11:35:00Z</dcterms:created>
  <dcterms:modified xsi:type="dcterms:W3CDTF">2024-04-12T03:11:42Z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74068096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ICV">
    <vt:lpwstr>1B570FD2CDA14F6CA4592B7F014CB16C_13</vt:lpwstr>
  </property>
  <property fmtid="{D5CDD505-2E9C-101B-9397-08002B2CF9AE}" pid="13" name="KSOProductBuildVer">
    <vt:lpwstr>1033-12.2.0.13431</vt:lpwstr>
  </property>
</Properties>
</file>